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25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41A47-5C0E-4E5D-9FB6-4A0E4B56E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D46211-B2BC-4636-9106-F6D3E279E0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17321-6FC3-4642-A9A5-2B95F791F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4F60E-230C-45B8-9819-C97583782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CD4D9-F33D-4D47-B545-960F71A61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00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A435A-FF9A-4C5E-AE58-DDEE74FA3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ABDB51-797A-420C-ADB3-65B3A85D9D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717C3-99BC-4B2D-8CAC-EEADF11E9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13753-3F24-4190-8037-BDCB59637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AFDAC-BF9C-41DA-B8ED-B7F6C5A62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262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FD47E6-7EE5-4761-9969-09DE7E246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1E104B-630A-40EF-B81F-9B1C395E2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CA3C4-C150-4C04-AA89-A481336F8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BD27F-31CE-4AFF-92DC-4BA9B2C01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8DC82-0887-4ED8-868A-45DEC14D5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175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21C86-13E7-4E2A-AEE5-6D824B9F6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76FCB-C907-41B9-AE28-6CDDAE169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B1278-E2B0-42BD-93ED-6B277EB91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C1D4B-F216-4F19-93D2-E8BEB4163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9E2C6-A607-45EA-A5AF-8B6875571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8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0CB35-3CB4-4177-9C17-39F32263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47BEE-166A-4E14-AE70-58881A517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C2E32-E216-450B-818A-40E8717CA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106A3-B5B6-4439-86C6-A9241DB26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80374-62C2-4C24-BA87-913A0530E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276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9166E-E0DD-4FEE-9C85-BD3CA11B4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7F656-4F68-4C00-90CC-EE4578DF4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A13458-4BA4-441E-ABB9-8E279EE56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68447-E4AD-400F-83FD-87168581B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94FEC-4367-4CAA-B7B5-6C34EE1DD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E16D75-DA87-476F-9F27-8DC319D94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41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123C8-8E26-4D35-8607-3AD8E1A0B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C373EB-D82D-4194-9AF8-D41B9F2BC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AAE91B-6378-45FF-B472-877EC9D591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6F1A4D-7635-4FD2-A98D-925A28E115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37162D-B27C-4BC4-99B9-7F723EA043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A185D7-E380-403E-ADC8-6DDC69FF2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DA26D6-1B51-4B78-9489-0482F2986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181EB-642F-4C09-985B-A4E6D84D2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34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DF555-B6E3-423D-B5AB-83450C7A6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D841CE-D09D-48BA-AA16-68DE70B45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3051D2-EBDE-4636-8A30-96055C106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00782D-9972-4E83-80A6-3AFF63197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87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A62AEB-D8DE-4AEF-9ED8-5836A70E3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0275A8-29DC-4E18-99E9-79C819D93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B3589D-9A02-48BC-9FBC-F8B61A651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14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FC6D5-75B1-43EC-9418-46EA47071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8C0F5-6E8E-4207-A043-83C655904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93D1C5-0096-447D-90F7-0B6A9EDBE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1CE1F-6126-4FC6-A437-879A03F7C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DF61F-8787-4024-86D9-4FD80EF31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3978D-DF05-46BC-95ED-78BE54D9A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21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DAD65-3317-47ED-85AB-74E8F2487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F0B88-03F3-4CCD-91B1-18BCAAAB27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7798C1-12BF-4888-9D5A-840FA1E7FD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50572-1FB8-46CE-84DB-8B4B056DA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CDB69C-9DA0-46F7-B684-50FD0C00A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51141-0AF5-4F73-B2AD-622D62372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9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11A0E9-92E8-4B26-AC85-5E5532DA1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0CD7F-8806-41BB-BD81-45A28704A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69CAC-BBFE-463F-AE36-7BC171C37E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1EAFA9-CBA5-4E86-84EB-C4FC9E8ACE69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E51E1-CDEA-4554-BC42-2F7BBDD612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CB49F-60E9-449E-97E1-A2142FF0A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0048B-B94A-4CF1-96CE-D94DF4F90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252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25nRmoWS9j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E7228-4C7F-4B19-A182-62C1E30DDB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/>
              <a:t>uLCD</a:t>
            </a:r>
            <a:r>
              <a:rPr lang="en-US" b="1" dirty="0"/>
              <a:t> Driver for Raspberry 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46BC1E-C7EA-46C5-B47E-6200769095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3646"/>
            <a:ext cx="9144000" cy="1655762"/>
          </a:xfrm>
        </p:spPr>
        <p:txBody>
          <a:bodyPr/>
          <a:lstStyle/>
          <a:p>
            <a:r>
              <a:rPr lang="en-US" dirty="0"/>
              <a:t>ECE 4180 Final Project</a:t>
            </a:r>
          </a:p>
          <a:p>
            <a:r>
              <a:rPr lang="en-US" dirty="0"/>
              <a:t>Yue Teng, Huang Yao</a:t>
            </a:r>
          </a:p>
          <a:p>
            <a:r>
              <a:rPr lang="en-US" dirty="0"/>
              <a:t>12/15/2021</a:t>
            </a:r>
          </a:p>
        </p:txBody>
      </p:sp>
    </p:spTree>
    <p:extLst>
      <p:ext uri="{BB962C8B-B14F-4D97-AF65-F5344CB8AC3E}">
        <p14:creationId xmlns:p14="http://schemas.microsoft.com/office/powerpoint/2010/main" val="2209456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4BEDC-5671-4CA8-940E-AB4E92766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495"/>
            <a:ext cx="10515600" cy="1325563"/>
          </a:xfrm>
        </p:spPr>
        <p:txBody>
          <a:bodyPr/>
          <a:lstStyle/>
          <a:p>
            <a:r>
              <a:rPr lang="en-US" dirty="0"/>
              <a:t>Project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8AA3D-789D-4ED8-962D-383027BC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4014"/>
            <a:ext cx="10515600" cy="4351338"/>
          </a:xfrm>
        </p:spPr>
        <p:txBody>
          <a:bodyPr/>
          <a:lstStyle/>
          <a:p>
            <a:r>
              <a:rPr lang="en-US" dirty="0"/>
              <a:t>Since Raspberry PI is a popular embedded system, we want to explore more of its functions</a:t>
            </a:r>
          </a:p>
          <a:p>
            <a:r>
              <a:rPr lang="en-US" dirty="0"/>
              <a:t>We know that </a:t>
            </a:r>
            <a:r>
              <a:rPr lang="en-US" dirty="0" err="1"/>
              <a:t>mbed</a:t>
            </a:r>
            <a:r>
              <a:rPr lang="en-US" dirty="0"/>
              <a:t> can interact with other hardware such as </a:t>
            </a:r>
            <a:r>
              <a:rPr lang="en-US" dirty="0" err="1"/>
              <a:t>uLCD</a:t>
            </a:r>
            <a:r>
              <a:rPr lang="en-US" dirty="0"/>
              <a:t> through its serial port. We therefore came up with the idea to write a </a:t>
            </a:r>
            <a:r>
              <a:rPr lang="en-US" dirty="0" err="1"/>
              <a:t>uLCD</a:t>
            </a:r>
            <a:r>
              <a:rPr lang="en-US" dirty="0"/>
              <a:t> driver for PI through its serial (UART) port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90F977-90CB-493D-BF88-BAA61433D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059" y="4033885"/>
            <a:ext cx="2738438" cy="190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CD2D35-5E55-4DCB-B215-53D2696A3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091" y="3880350"/>
            <a:ext cx="2764874" cy="2212070"/>
          </a:xfrm>
          <a:prstGeom prst="rect">
            <a:avLst/>
          </a:prstGeom>
        </p:spPr>
      </p:pic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235CF27A-05E5-4CAF-866B-4451D58D084F}"/>
              </a:ext>
            </a:extLst>
          </p:cNvPr>
          <p:cNvSpPr/>
          <p:nvPr/>
        </p:nvSpPr>
        <p:spPr>
          <a:xfrm>
            <a:off x="4838054" y="4504075"/>
            <a:ext cx="2558005" cy="854184"/>
          </a:xfrm>
          <a:prstGeom prst="left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SERIAL</a:t>
            </a:r>
          </a:p>
        </p:txBody>
      </p:sp>
    </p:spTree>
    <p:extLst>
      <p:ext uri="{BB962C8B-B14F-4D97-AF65-F5344CB8AC3E}">
        <p14:creationId xmlns:p14="http://schemas.microsoft.com/office/powerpoint/2010/main" val="382877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4BEDC-5671-4CA8-940E-AB4E92766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495"/>
            <a:ext cx="10515600" cy="1325563"/>
          </a:xfrm>
        </p:spPr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8AA3D-789D-4ED8-962D-383027BC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4014"/>
            <a:ext cx="10515600" cy="4675238"/>
          </a:xfrm>
        </p:spPr>
        <p:txBody>
          <a:bodyPr/>
          <a:lstStyle/>
          <a:p>
            <a:r>
              <a:rPr lang="en-US" sz="2400" dirty="0"/>
              <a:t>Modified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uLCD_4DGL</a:t>
            </a:r>
            <a:r>
              <a:rPr lang="en-US" altLang="en-US" sz="2400" dirty="0"/>
              <a:t> library</a:t>
            </a:r>
          </a:p>
          <a:p>
            <a:pPr lvl="1"/>
            <a:r>
              <a:rPr lang="en-US" sz="2000" dirty="0"/>
              <a:t>Serial</a:t>
            </a:r>
          </a:p>
          <a:p>
            <a:pPr lvl="2"/>
            <a:r>
              <a:rPr lang="en-US" sz="1800" dirty="0"/>
              <a:t>Mini UART: TXD and RXD on raspberry pi</a:t>
            </a:r>
          </a:p>
          <a:p>
            <a:pPr lvl="2"/>
            <a:r>
              <a:rPr lang="en-US" sz="1800" dirty="0"/>
              <a:t>New static &amp; instance variables</a:t>
            </a:r>
          </a:p>
          <a:p>
            <a:pPr lvl="3"/>
            <a:r>
              <a:rPr lang="en-US" sz="1600" dirty="0"/>
              <a:t>static int _</a:t>
            </a:r>
            <a:r>
              <a:rPr lang="en-US" sz="1600" dirty="0" err="1"/>
              <a:t>fd</a:t>
            </a:r>
            <a:r>
              <a:rPr lang="en-US" sz="1600" dirty="0"/>
              <a:t>;   // port number</a:t>
            </a:r>
          </a:p>
          <a:p>
            <a:pPr lvl="3"/>
            <a:r>
              <a:rPr lang="en-US" sz="1600" dirty="0"/>
              <a:t>int _</a:t>
            </a:r>
            <a:r>
              <a:rPr lang="en-US" sz="1600" dirty="0" err="1"/>
              <a:t>rst</a:t>
            </a:r>
            <a:r>
              <a:rPr lang="en-US" sz="1600" dirty="0"/>
              <a:t>;   // GPIO pin number</a:t>
            </a:r>
          </a:p>
          <a:p>
            <a:pPr lvl="3"/>
            <a:r>
              <a:rPr lang="en-US" sz="1600" dirty="0"/>
              <a:t>char _</a:t>
            </a:r>
            <a:r>
              <a:rPr lang="en-US" sz="1600" dirty="0" err="1"/>
              <a:t>read_buf</a:t>
            </a:r>
            <a:r>
              <a:rPr lang="en-US" sz="1600" dirty="0"/>
              <a:t>;</a:t>
            </a:r>
          </a:p>
          <a:p>
            <a:pPr lvl="2"/>
            <a:r>
              <a:rPr lang="en-US" sz="1800" dirty="0"/>
              <a:t>read() in non-blocking mode</a:t>
            </a:r>
          </a:p>
          <a:p>
            <a:pPr lvl="2"/>
            <a:r>
              <a:rPr lang="en-US" sz="1800" dirty="0"/>
              <a:t>Change baud rate with </a:t>
            </a:r>
            <a:r>
              <a:rPr lang="en-US" altLang="zh-CN" sz="1800" dirty="0" err="1"/>
              <a:t>termios.h</a:t>
            </a:r>
            <a:r>
              <a:rPr lang="en-US" altLang="zh-CN" sz="1800" dirty="0"/>
              <a:t> </a:t>
            </a:r>
            <a:endParaRPr lang="en-US" sz="1800" dirty="0"/>
          </a:p>
          <a:p>
            <a:pPr lvl="1"/>
            <a:r>
              <a:rPr lang="en-US" sz="2000" dirty="0" err="1"/>
              <a:t>lcd_rintf</a:t>
            </a:r>
            <a:r>
              <a:rPr lang="en-US" sz="2000" dirty="0"/>
              <a:t>()</a:t>
            </a:r>
          </a:p>
          <a:p>
            <a:pPr lvl="2"/>
            <a:r>
              <a:rPr lang="en-US" sz="1800" dirty="0"/>
              <a:t>Did not find any Stream Class equivalent</a:t>
            </a:r>
          </a:p>
          <a:p>
            <a:pPr lvl="2"/>
            <a:r>
              <a:rPr lang="en-US" sz="1800" dirty="0"/>
              <a:t>Wrote a </a:t>
            </a:r>
            <a:r>
              <a:rPr lang="en-US" sz="1800" dirty="0" err="1"/>
              <a:t>lcd_printf</a:t>
            </a:r>
            <a:r>
              <a:rPr lang="en-US" sz="1800" dirty="0"/>
              <a:t>() wrapper which calls </a:t>
            </a:r>
            <a:r>
              <a:rPr lang="en-US" sz="1800" dirty="0" err="1"/>
              <a:t>vsnprintf</a:t>
            </a:r>
            <a:r>
              <a:rPr lang="en-US" sz="1800" dirty="0"/>
              <a:t>() and puts()</a:t>
            </a:r>
          </a:p>
          <a:p>
            <a:pPr lvl="1"/>
            <a:r>
              <a:rPr lang="en-US" sz="2200" dirty="0"/>
              <a:t>Static error handler and exit handler</a:t>
            </a:r>
          </a:p>
          <a:p>
            <a:pPr lvl="2"/>
            <a:r>
              <a:rPr lang="en-US" sz="1800" dirty="0"/>
              <a:t>Terminate GPIO, close serial port, kill parent &amp; current processes</a:t>
            </a:r>
          </a:p>
          <a:p>
            <a:endParaRPr lang="en-US" dirty="0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6961C81F-05F6-49B9-997B-065F80358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278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4BEDC-5671-4CA8-940E-AB4E92766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495"/>
            <a:ext cx="10515600" cy="13255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6961C81F-05F6-49B9-997B-065F80358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F2FAAD-7ABA-4979-B4C7-27039B4AD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baud rate to 115200</a:t>
            </a:r>
          </a:p>
          <a:p>
            <a:r>
              <a:rPr lang="en-US" dirty="0" err="1"/>
              <a:t>Helloworld</a:t>
            </a:r>
            <a:endParaRPr lang="en-US" dirty="0"/>
          </a:p>
          <a:p>
            <a:r>
              <a:rPr lang="en-US" dirty="0"/>
              <a:t>Graphics</a:t>
            </a:r>
          </a:p>
          <a:p>
            <a:r>
              <a:rPr lang="en-US" dirty="0"/>
              <a:t>Image</a:t>
            </a:r>
          </a:p>
          <a:p>
            <a:r>
              <a:rPr lang="en-US" dirty="0">
                <a:hlinkClick r:id="rId2"/>
              </a:rPr>
              <a:t>https://youtu.be/25nRmoWS9jM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66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4BEDC-5671-4CA8-940E-AB4E92766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495"/>
            <a:ext cx="10515600" cy="132556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8AA3D-789D-4ED8-962D-383027BC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4014"/>
            <a:ext cx="10515600" cy="4351338"/>
          </a:xfrm>
        </p:spPr>
        <p:txBody>
          <a:bodyPr/>
          <a:lstStyle/>
          <a:p>
            <a:r>
              <a:rPr lang="en-US" dirty="0"/>
              <a:t>We see that the data has been successfully transmitted from PI to </a:t>
            </a:r>
            <a:r>
              <a:rPr lang="en-US" dirty="0" err="1"/>
              <a:t>uLCD</a:t>
            </a:r>
            <a:r>
              <a:rPr lang="en-US" dirty="0"/>
              <a:t> through serial</a:t>
            </a:r>
          </a:p>
          <a:p>
            <a:r>
              <a:rPr lang="en-US" dirty="0"/>
              <a:t>Our project is successful, and we have learned more about Raspberry PI and the serial data bus</a:t>
            </a:r>
          </a:p>
          <a:p>
            <a:r>
              <a:rPr lang="en-US" dirty="0"/>
              <a:t>Future work: possibly write a more efficient </a:t>
            </a:r>
            <a:r>
              <a:rPr lang="en-US" dirty="0" err="1"/>
              <a:t>printf</a:t>
            </a:r>
            <a:r>
              <a:rPr lang="en-US" dirty="0"/>
              <a:t>()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6961C81F-05F6-49B9-997B-065F80358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943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231</Words>
  <Application>Microsoft Office PowerPoint</Application>
  <PresentationFormat>Widescreen</PresentationFormat>
  <Paragraphs>33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Courier New</vt:lpstr>
      <vt:lpstr>Office Theme</vt:lpstr>
      <vt:lpstr>uLCD Driver for Raspberry PI</vt:lpstr>
      <vt:lpstr>Project Idea</vt:lpstr>
      <vt:lpstr>Implementation</vt:lpstr>
      <vt:lpstr>Demo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uLCD API for Raspberry PI</dc:title>
  <dc:creator>Yao, Huang</dc:creator>
  <cp:lastModifiedBy>Yue Teng</cp:lastModifiedBy>
  <cp:revision>66</cp:revision>
  <dcterms:created xsi:type="dcterms:W3CDTF">2021-12-09T19:50:59Z</dcterms:created>
  <dcterms:modified xsi:type="dcterms:W3CDTF">2021-12-13T23:23:57Z</dcterms:modified>
</cp:coreProperties>
</file>

<file path=docProps/thumbnail.jpeg>
</file>